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859" r:id="rId2"/>
    <p:sldId id="1140" r:id="rId3"/>
    <p:sldId id="1141" r:id="rId4"/>
    <p:sldId id="1142" r:id="rId5"/>
    <p:sldId id="1143" r:id="rId6"/>
    <p:sldId id="1144" r:id="rId7"/>
    <p:sldId id="1145" r:id="rId8"/>
    <p:sldId id="1148" r:id="rId9"/>
    <p:sldId id="1147" r:id="rId10"/>
    <p:sldId id="1149" r:id="rId11"/>
    <p:sldId id="1151" r:id="rId12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82" d="100"/>
          <a:sy n="82" d="100"/>
        </p:scale>
        <p:origin x="528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 提优冲刺篇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450882"/>
            <a:ext cx="11485848" cy="1130246"/>
          </a:xfrm>
          <a:prstGeom prst="rect">
            <a:avLst/>
          </a:prstGeom>
          <a:solidFill>
            <a:srgbClr val="E8F6FD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句中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“where only the poor and homeless lived”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是关系副词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引导的定语从句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用来对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“workhouse”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进行解释。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896951"/>
            <a:ext cx="11485848" cy="576248"/>
          </a:xfrm>
          <a:prstGeom prst="rect">
            <a:avLst/>
          </a:prstGeom>
          <a:solidFill>
            <a:srgbClr val="E8F6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奥利弗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在贫民窟里长大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那里住着的都是穷人和无家可归的人。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58630" y="2052930"/>
            <a:ext cx="11485848" cy="856966"/>
          </a:xfrm>
          <a:prstGeom prst="rect">
            <a:avLst/>
          </a:prstGeom>
          <a:solidFill>
            <a:srgbClr val="E8F6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endParaRPr lang="en-US" altLang="zh-CN" sz="1200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1.Oliver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 brought up in the workhouse where only the poor and homeless lived. </a:t>
            </a:r>
            <a:endParaRPr lang="zh-CN" altLang="zh-CN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630" y="1960847"/>
            <a:ext cx="1897946" cy="430129"/>
          </a:xfrm>
          <a:prstGeom prst="rect">
            <a:avLst/>
          </a:prstGeom>
        </p:spPr>
      </p:pic>
      <p:pic>
        <p:nvPicPr>
          <p:cNvPr id="7" name="译文.eps" descr="id:214748682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75423" y="3103064"/>
            <a:ext cx="932180" cy="287655"/>
          </a:xfrm>
          <a:prstGeom prst="rect">
            <a:avLst/>
          </a:prstGeom>
        </p:spPr>
      </p:pic>
      <p:pic>
        <p:nvPicPr>
          <p:cNvPr id="8" name="分析.eps" descr="id:2147486831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75423" y="3648041"/>
            <a:ext cx="932180" cy="287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4070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2559" y="4249661"/>
            <a:ext cx="11485848" cy="576248"/>
          </a:xfrm>
          <a:prstGeom prst="rect">
            <a:avLst/>
          </a:prstGeom>
          <a:solidFill>
            <a:srgbClr val="E8F6FD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句中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“so...that...”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结构表示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如此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以至于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122306"/>
            <a:ext cx="11485848" cy="1130246"/>
          </a:xfrm>
          <a:prstGeom prst="rect">
            <a:avLst/>
          </a:prstGeom>
          <a:solidFill>
            <a:srgbClr val="E8F6FD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三个月的忍饥挨饿后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其中一个男孩告诉其他人他实在是太饿了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也许某天晚上他要吃了睡在他身边的人。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1988840"/>
            <a:ext cx="11485848" cy="1133965"/>
          </a:xfrm>
          <a:prstGeom prst="rect">
            <a:avLst/>
          </a:prstGeom>
          <a:solidFill>
            <a:srgbClr val="E8F6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2.After three months of hunger, one of the boys told the others he was so hungry that one night he might eat the boy who slept next to him. 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译文.eps" descr="id:214748682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5423" y="3303646"/>
            <a:ext cx="932180" cy="287655"/>
          </a:xfrm>
          <a:prstGeom prst="rect">
            <a:avLst/>
          </a:prstGeom>
        </p:spPr>
      </p:pic>
      <p:pic>
        <p:nvPicPr>
          <p:cNvPr id="8" name="分析.eps" descr="id:214748683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75423" y="4446820"/>
            <a:ext cx="932180" cy="287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0284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874818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是狄更斯小说《雾都孤儿》的节选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讲述了孤儿奥利弗在贫民窟里饥寒交迫、遭受毒打的心酸经历。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语篇导航-DA.eps" descr="id:21474872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8622" y="3015511"/>
            <a:ext cx="1620520" cy="39560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8592" y="1365482"/>
            <a:ext cx="10753228" cy="1424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44873"/>
            <a:ext cx="11485848" cy="279223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Oliver was brought up in the workhouse where only the poor and homeless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lived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pale, thin and short for his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room in the workhouse where the boys eat meals was a large stone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hall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eat a bowl of thin soup three times a day, with a piece of bread on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Sundays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boys were always hungry and ate everything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bowls never needed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washing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boys polished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擦亮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 with their spoons until they shone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9640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6222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three months of hunger, one of the boys told the others he was so hungry that one night he might eat the boy who slept next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wild hungry eyes made the other boys afraid and then believed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long discussion, they decided that one of them should ask for more food after supper that evening, and Oliver chose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evening arrived, the soup was served, and the bowls were empty again in a few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seconds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Oliver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went up to the master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with his bowl in his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felt very scared, but also desperate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渴望的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hunger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“Please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sir, I want some more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The master was a fat, healthy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turned angry, “What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he asked at last, in a surprising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voice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“Please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sir,” replied Oliver, “would you please give me more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want some more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The master hit him with the spoon heavily, then took Oliver’s arms and shouted to tell the board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理事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1302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41154"/>
            <a:ext cx="11485848" cy="279595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 asked for more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Limbkins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 fattest board member, asked 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horror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really true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“That boy will be hanged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被绞死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future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said another board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member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 see if I am right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Oliver was then led away to be locked up in a dark room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 adapted from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Oliver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Twist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911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501008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细节理解题。根据第一段最后三句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boys were always hungry and ate everything up. The bowls never needed washing. The boys polished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擦亮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them with their spoons until they shone”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孩子们总是忍饥挨饿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把食物吃得一干二净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这些碗从来都不需要清洗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孩子们用勺子将它们刮得锃光瓦亮。故选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didn’t the boys’ bowls need washing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needed to save water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used the fork to clean them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were hungry and ate meals up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were used to the dirty bowls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66615" y="86470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48964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420888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推理判断题。根据第二段第三句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“After a long discussion, they decided that one of them should ask for more food after supper that evening, and Oliver chose to go”.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奥利弗是个勇敢的人。根据第二段中奥利弗和主人说的话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“Please, sir, I want some more” “Please, sir”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“would you please give me more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want some more”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奥利弗是个很有礼貌的人。故选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54675" algn="l"/>
                <a:tab pos="62103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Oliver Twist like according to the passage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62103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Brave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polite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Talented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creative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62103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Polite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shy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Lonely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stupid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66615" y="86470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83129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402694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细节理解题。根据第二段最后一句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master hit him with the spoon heavily”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主人用勺子狠狠打了他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72058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did the master do when Oliver asked for more food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surprised to know that kids were hungry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surprised to find that he knew Oliver before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so angry that he only gave him a little food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so angry that he hit Oliver heavily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66615" y="139064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30483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04901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推理判断题。通读全文可知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奥利弗和小伙伴们在贫民窟常常吃不饱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还要遭受主人的毒打和关禁闭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而他的主人却过着富足的生活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贫富差距明显。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项诗词能概括文章的主旨。故选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89350" algn="l"/>
                <a:tab pos="466883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of the Chinese sentences can best describe the story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纸上得来终觉浅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绝知此事要躬行。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朱门酒肉臭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路有冻死骨。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少年易老学难成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一寸光阴不可轻。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会当凌绝顶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一览众山小。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0750" y="860592"/>
            <a:ext cx="2984521" cy="39513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66615" y="864705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15341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464</TotalTime>
  <Words>802</Words>
  <Application>Microsoft Office PowerPoint</Application>
  <PresentationFormat>自定义</PresentationFormat>
  <Paragraphs>40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9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453</cp:revision>
  <dcterms:created xsi:type="dcterms:W3CDTF">2020-11-06T05:24:00Z</dcterms:created>
  <dcterms:modified xsi:type="dcterms:W3CDTF">2025-09-17T19:14:42Z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